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9" r:id="rId7"/>
    <p:sldId id="258" r:id="rId8"/>
    <p:sldId id="259" r:id="rId9"/>
    <p:sldId id="260" r:id="rId10"/>
    <p:sldId id="278" r:id="rId11"/>
    <p:sldId id="263" r:id="rId12"/>
    <p:sldId id="275" r:id="rId13"/>
    <p:sldId id="276" r:id="rId14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8" autoAdjust="0"/>
    <p:restoredTop sz="94641" autoAdjust="0"/>
  </p:normalViewPr>
  <p:slideViewPr>
    <p:cSldViewPr snapToGrid="0">
      <p:cViewPr varScale="1">
        <p:scale>
          <a:sx n="46" d="100"/>
          <a:sy n="46" d="100"/>
        </p:scale>
        <p:origin x="62" y="74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3D520C-6B45-4168-8835-1CF1E0F208E4}" type="datetime1">
              <a:rPr lang="es-MX" smtClean="0"/>
              <a:t>16/02/2025</a:t>
            </a:fld>
            <a:endParaRPr lang="es-MX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AF28F-8A55-4461-868D-D2447B0A9F2D}" type="datetime1">
              <a:rPr lang="es-MX" smtClean="0"/>
              <a:pPr/>
              <a:t>16/02/2025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092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1365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8146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81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7902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317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6410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6375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701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14" name="Marcador de texto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14" name="Marcador de posición de texto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$2B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6" name="Marcador de posición de texto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$1B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12" name="Marcador de posición de texto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$3B</a:t>
            </a:r>
          </a:p>
        </p:txBody>
      </p:sp>
      <p:sp>
        <p:nvSpPr>
          <p:cNvPr id="20" name="Marcador de posición de texto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1" name="Marcador de posición de texto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subtítulo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el nombre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nombre</a:t>
            </a:r>
          </a:p>
        </p:txBody>
      </p:sp>
      <p:sp>
        <p:nvSpPr>
          <p:cNvPr id="13" name="Marcador de posición de texto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1" name="Marcador de posición de texto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s-MX" noProof="0"/>
              <a:t>Agregar subtítulo</a:t>
            </a:r>
          </a:p>
        </p:txBody>
      </p:sp>
      <p:sp>
        <p:nvSpPr>
          <p:cNvPr id="12" name="Marcador de posición de texto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Haga clic para agregar un nombre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Marcador de contenido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8" name="Marcador de posición de texto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s-MX" noProof="0"/>
              <a:t>Agregar subtítulo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78" name="Marcador de posición de texto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79" name="Marcador de texto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a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año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año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59" name="Marcador de texto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ce a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6" name="Marcador de posición de imagen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17" name="Marcador de posición de imagen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18" name="Marcador de posición de imagen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 equip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62" name="Marcador de posición de imagen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64" name="Marcador de texto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68" name="Marcador de texto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69" name="Marcador de texto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70" name="Marcador de texto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71" name="Marcador de texto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72" name="Marcador de texto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nombre</a:t>
            </a:r>
          </a:p>
        </p:txBody>
      </p:sp>
      <p:sp>
        <p:nvSpPr>
          <p:cNvPr id="73" name="Marcador de texto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78" name="Marcador de posición de imagen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80" name="Marcador de posición de imagen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82" name="Marcador de posición de imagen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84" name="Marcador de posición de imagen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86" name="Marcador de posición de imagen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88" name="Marcador de posición de imagen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90" name="Marcador de posición de imagen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MX" noProof="0"/>
              <a:t>Haga clic para agregar una foto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énes so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una foto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  <p:sp>
        <p:nvSpPr>
          <p:cNvPr id="11" name="Marcador de posición de texto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es-MX" noProof="0"/>
              <a:t>Haga clic para agregar un título</a:t>
            </a:r>
          </a:p>
        </p:txBody>
      </p:sp>
      <p:sp>
        <p:nvSpPr>
          <p:cNvPr id="8" name="Marcador de posición de texto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8" name="Marcador de posición de texto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3" name="Marcador de posición de imagen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Haga clic para agregar foto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3" name="Marcador de posición de texto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17" name="Marcador de posición de texto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35" name="Marcador de posición de texto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9" name="Marcador de posición de texto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ón general de l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Haga clic para agregar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2" name="Marcador de posición de texto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Haga clic para agregar texto</a:t>
            </a:r>
          </a:p>
        </p:txBody>
      </p:sp>
      <p:sp>
        <p:nvSpPr>
          <p:cNvPr id="24" name="Marcador de posición de texto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agregar un título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0" name="Marcador de posición de texto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 texto aquí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 texto aquí</a:t>
            </a:r>
          </a:p>
        </p:txBody>
      </p:sp>
      <p:sp>
        <p:nvSpPr>
          <p:cNvPr id="13" name="Marcador de posición de texto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Agrega texto aquí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Agregar título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s-MX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s-MX" noProof="0"/>
              <a:t>8/06/20XX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Marcador de posición de imagen 76" descr="Una mujer con lentes púrpuras que muestra datos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es-MX" sz="3000" dirty="0"/>
              <a:t>AGENTES Deliberantes </a:t>
            </a:r>
            <a:r>
              <a:rPr lang="es-MX" sz="3000" dirty="0" err="1"/>
              <a:t>hibridos</a:t>
            </a:r>
            <a:endParaRPr lang="es-MX" sz="30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B757FB-4F8E-0397-FD75-3C46B807D4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Una mujer usando lentes de realidad virtual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Gracias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 rtlCol="0"/>
          <a:lstStyle/>
          <a:p>
            <a:pPr rtl="0"/>
            <a:r>
              <a:rPr lang="es-MX" dirty="0"/>
              <a:t>Aguilar Felix Jesus Antonio</a:t>
            </a:r>
          </a:p>
          <a:p>
            <a:pPr rtl="0"/>
            <a:r>
              <a:rPr lang="es-MX" dirty="0"/>
              <a:t>Cazares Lara Jesus Kevin</a:t>
            </a:r>
          </a:p>
          <a:p>
            <a:pPr rtl="0"/>
            <a:r>
              <a:rPr lang="es-MX" dirty="0"/>
              <a:t>Inteligencia </a:t>
            </a:r>
            <a:r>
              <a:rPr lang="es-MX" dirty="0" err="1"/>
              <a:t>artificlal</a:t>
            </a:r>
            <a:r>
              <a:rPr lang="es-MX" dirty="0"/>
              <a:t> 11:00-12:00</a:t>
            </a:r>
          </a:p>
        </p:txBody>
      </p:sp>
      <p:sp>
        <p:nvSpPr>
          <p:cNvPr id="10" name="Marcador de posición de fecha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8/06/20XX</a:t>
            </a:r>
          </a:p>
        </p:txBody>
      </p:sp>
      <p:sp>
        <p:nvSpPr>
          <p:cNvPr id="11" name="Marcador de posición de pie de página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PRESENTACIÓN DE LANZAMIENTO</a:t>
            </a:r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MX" smtClean="0"/>
              <a:pPr rtl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Marcador de posición de imagen 107" descr="Una mujer con goggles de realidad virtual en la cara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b="36"/>
          <a:stretch/>
        </p:blipFill>
        <p:spPr/>
      </p:pic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dirty="0"/>
              <a:t>16/02/2025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s-MX" smtClean="0"/>
              <a:pPr/>
              <a:t>2</a:t>
            </a:fld>
            <a:endParaRPr lang="es-MX"/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¿Qué son los agentes de </a:t>
            </a:r>
            <a:r>
              <a:rPr lang="es-MX" dirty="0" err="1"/>
              <a:t>ia</a:t>
            </a:r>
            <a:r>
              <a:rPr lang="es-MX" dirty="0"/>
              <a:t>?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es-MX" dirty="0"/>
              <a:t>Los agentes de IA son sistemas informáticos diseñados para percibir su entorno, tomar decisiones y emprender acciones para alcanzar objetivos específicos. Piensa en ellos como entidades digitales que pueden sentir, pensar y actuar, de forma muy parecida a como los humanos interactuamos con nuestro mundo, pero a su manera única.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BBA98742-A2C5-A8E5-C6D0-D17A107263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0177" b="2017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3B42964-17FE-03BF-3107-10F624B4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8/06/20XX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91C65A7-E71E-8891-DC94-129286B86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C58BCB-98F2-D8C6-3895-E311D41A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s-MX" noProof="0" smtClean="0"/>
              <a:t>3</a:t>
            </a:fld>
            <a:endParaRPr lang="es-MX" noProof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FDC8D539-58A6-616F-A49F-18A2EE9B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693683"/>
            <a:ext cx="6019802" cy="4492174"/>
          </a:xfrm>
        </p:spPr>
        <p:txBody>
          <a:bodyPr/>
          <a:lstStyle/>
          <a:p>
            <a:r>
              <a:rPr lang="es-MX" dirty="0"/>
              <a:t>¿Qué son los agentes deliberantes híbridos?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18891E3-02F4-D577-29B4-0B2BDFF320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/>
              <a:t>son sistemas que combinan diferentes enfoques de inteligencia artificial para tomar decisiones de manera más eficiente y efectiva. Estos agentes pueden integrar técnicas de aprendizaje automático, lógica simbólica y otros métodos para analizar situaciones, planificar acciones y adaptarse a nuevos entornos.</a:t>
            </a:r>
          </a:p>
        </p:txBody>
      </p:sp>
    </p:spTree>
    <p:extLst>
      <p:ext uri="{BB962C8B-B14F-4D97-AF65-F5344CB8AC3E}">
        <p14:creationId xmlns:p14="http://schemas.microsoft.com/office/powerpoint/2010/main" val="112633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MX" dirty="0">
                <a:ea typeface="+mn-ea"/>
              </a:rPr>
              <a:t>¿Para que sirven?</a:t>
            </a:r>
            <a:endParaRPr lang="es-MX" dirty="0"/>
          </a:p>
        </p:txBody>
      </p:sp>
      <p:pic>
        <p:nvPicPr>
          <p:cNvPr id="52" name="Marcador de posición de imagen 51" descr="Un primer plano de una persona con lentes y las medidas de los ojo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Marcador de posición de texto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779750"/>
            <a:ext cx="2289974" cy="506776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Robótica</a:t>
            </a:r>
          </a:p>
        </p:txBody>
      </p:sp>
      <p:sp>
        <p:nvSpPr>
          <p:cNvPr id="63" name="Marcador de posición de texto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MX" dirty="0"/>
              <a:t>Asistentes Virtuales</a:t>
            </a:r>
          </a:p>
        </p:txBody>
      </p:sp>
      <p:sp>
        <p:nvSpPr>
          <p:cNvPr id="67" name="Marcador de posición de texto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MX" dirty="0"/>
              <a:t>Sistemas de Diagnóstico</a:t>
            </a:r>
          </a:p>
        </p:txBody>
      </p:sp>
      <p:sp>
        <p:nvSpPr>
          <p:cNvPr id="43" name="Marcador de posición de texto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 rtlCol="0"/>
          <a:lstStyle/>
          <a:p>
            <a:pPr rtl="0"/>
            <a:r>
              <a:rPr lang="es-MX" dirty="0"/>
              <a:t>En robots autónomos para navegación, manipulación de objetos y toma de decisiones en tiempo real.</a:t>
            </a:r>
          </a:p>
        </p:txBody>
      </p:sp>
      <p:sp>
        <p:nvSpPr>
          <p:cNvPr id="42" name="Marcador de posición de texto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5" y="2245710"/>
            <a:ext cx="2671433" cy="1739538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Para proporcionar respuestas más precisas y contextualmente relevantes a las consultas de los usuarios.</a:t>
            </a:r>
          </a:p>
        </p:txBody>
      </p:sp>
      <p:sp>
        <p:nvSpPr>
          <p:cNvPr id="50" name="Marcador de posición de texto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MX" dirty="0"/>
              <a:t>En medicina, para ayudar a los médicos a diagnosticar enfermedades y planificar tratamientos.</a:t>
            </a:r>
          </a:p>
        </p:txBody>
      </p:sp>
      <p:sp>
        <p:nvSpPr>
          <p:cNvPr id="66" name="Marcador de posición de texto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 rtlCol="0"/>
          <a:lstStyle/>
          <a:p>
            <a:pPr rtl="0"/>
            <a:r>
              <a:rPr lang="es-MX" dirty="0"/>
              <a:t>Juegos</a:t>
            </a:r>
          </a:p>
        </p:txBody>
      </p:sp>
      <p:sp>
        <p:nvSpPr>
          <p:cNvPr id="65" name="Marcador de posición de texto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5" y="4118846"/>
            <a:ext cx="2574505" cy="36512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MX" dirty="0"/>
              <a:t>Automatización Industrial</a:t>
            </a:r>
          </a:p>
        </p:txBody>
      </p:sp>
      <p:sp>
        <p:nvSpPr>
          <p:cNvPr id="45" name="Marcador de posición de texto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MX" dirty="0"/>
              <a:t> En la creación de personajes no jugables (</a:t>
            </a:r>
            <a:r>
              <a:rPr lang="es-MX" dirty="0" err="1"/>
              <a:t>NPCs</a:t>
            </a:r>
            <a:r>
              <a:rPr lang="es-MX" dirty="0"/>
              <a:t>) que pueden adaptarse y reaccionar de manera más realista a las acciones del jugador.</a:t>
            </a:r>
          </a:p>
        </p:txBody>
      </p:sp>
      <p:sp>
        <p:nvSpPr>
          <p:cNvPr id="44" name="Marcador de posición de texto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 rtlCol="0"/>
          <a:lstStyle/>
          <a:p>
            <a:pPr rtl="0"/>
            <a:r>
              <a:rPr lang="es-MX" dirty="0"/>
              <a:t>Para optimizar procesos de producción y mantenimiento predictivo.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PRESENTACIÓN DE LANZAMIENTO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MX" smtClean="0"/>
              <a:pPr rtl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20" y="2814181"/>
            <a:ext cx="4473678" cy="1351116"/>
          </a:xfrm>
        </p:spPr>
        <p:txBody>
          <a:bodyPr rtlCol="0"/>
          <a:lstStyle/>
          <a:p>
            <a:pPr rtl="0"/>
            <a:r>
              <a:rPr lang="es-MX" dirty="0"/>
              <a:t>Características</a:t>
            </a:r>
          </a:p>
        </p:txBody>
      </p:sp>
      <p:sp>
        <p:nvSpPr>
          <p:cNvPr id="26" name="Marcador de posición de texto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MX" dirty="0"/>
              <a:t>Integración de Múltiples Técnicas</a:t>
            </a:r>
          </a:p>
        </p:txBody>
      </p:sp>
      <p:sp>
        <p:nvSpPr>
          <p:cNvPr id="22" name="Marcador de posición de texto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 rtlCol="0"/>
          <a:lstStyle/>
          <a:p>
            <a:pPr rtl="0"/>
            <a:r>
              <a:rPr lang="es-MX" dirty="0"/>
              <a:t>Adaptabilidad</a:t>
            </a:r>
          </a:p>
        </p:txBody>
      </p:sp>
      <p:sp>
        <p:nvSpPr>
          <p:cNvPr id="38" name="Marcador de posición de texto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1"/>
            <a:ext cx="2986091" cy="1685539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Combinan aprendizaje automático, lógica simbólica, y otros métodos para mejorar la toma de decisiones.</a:t>
            </a:r>
          </a:p>
        </p:txBody>
      </p:sp>
      <p:sp>
        <p:nvSpPr>
          <p:cNvPr id="37" name="Marcador de posición de texto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 rtlCol="0"/>
          <a:lstStyle/>
          <a:p>
            <a:pPr rtl="0"/>
            <a:r>
              <a:rPr lang="es-MX" dirty="0"/>
              <a:t>Pueden adaptarse a cambios en el entorno y aprender de nuevas experiencias.</a:t>
            </a:r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MX" dirty="0"/>
              <a:t>Razonamiento Complejo</a:t>
            </a:r>
          </a:p>
        </p:txBody>
      </p:sp>
      <p:sp>
        <p:nvSpPr>
          <p:cNvPr id="27" name="Marcador de posición de texto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 rtlCol="0"/>
          <a:lstStyle/>
          <a:p>
            <a:pPr rtl="0"/>
            <a:r>
              <a:rPr lang="es-MX" dirty="0"/>
              <a:t>Eficiencia</a:t>
            </a:r>
          </a:p>
        </p:txBody>
      </p:sp>
      <p:sp>
        <p:nvSpPr>
          <p:cNvPr id="40" name="Marcador de posición de texto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 rtlCol="0"/>
          <a:lstStyle/>
          <a:p>
            <a:pPr rtl="0"/>
            <a:r>
              <a:rPr lang="es-MX" dirty="0"/>
              <a:t>Capaces de realizar razonamientos complejos y planificar acciones a largo plazo.</a:t>
            </a:r>
          </a:p>
        </p:txBody>
      </p:sp>
      <p:sp>
        <p:nvSpPr>
          <p:cNvPr id="39" name="Marcador de posición de texto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Optimizan el uso de recursos y tiempo en la toma de decisiones.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8/06/20XX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403" y="6378402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PRESENTACIÓN DE LANZAMIENTO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MX" smtClean="0"/>
              <a:pPr rtl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ítulo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1104524"/>
            <a:ext cx="7286605" cy="1589100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Ejemplos de Implementación</a:t>
            </a:r>
          </a:p>
        </p:txBody>
      </p:sp>
      <p:pic>
        <p:nvPicPr>
          <p:cNvPr id="75" name="Marcador de posición de imagen 74" descr="Esquema de Microsoft Stor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73065" y="2847098"/>
            <a:ext cx="603504" cy="603504"/>
          </a:xfrm>
        </p:spPr>
      </p:pic>
      <p:sp>
        <p:nvSpPr>
          <p:cNvPr id="23" name="Marcador de posición de texto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5175" y="3639417"/>
            <a:ext cx="3785798" cy="365125"/>
          </a:xfrm>
        </p:spPr>
        <p:txBody>
          <a:bodyPr rtlCol="0">
            <a:noAutofit/>
          </a:bodyPr>
          <a:lstStyle/>
          <a:p>
            <a:pPr rtl="0"/>
            <a:r>
              <a:rPr lang="es-MX" sz="1400" dirty="0"/>
              <a:t>Robots de Servicio</a:t>
            </a:r>
          </a:p>
        </p:txBody>
      </p:sp>
      <p:sp>
        <p:nvSpPr>
          <p:cNvPr id="17" name="Marcador de posición de texto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180" y="3969554"/>
            <a:ext cx="2383764" cy="1126085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Robots que asisten en tareas domésticas o en entornos de atención médica.</a:t>
            </a:r>
          </a:p>
        </p:txBody>
      </p:sp>
      <p:pic>
        <p:nvPicPr>
          <p:cNvPr id="76" name="Marcador de posición de imagen 75" descr="Contorno del Portapapeles parcialmente tachado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31310" y="2847098"/>
            <a:ext cx="603504" cy="603504"/>
          </a:xfrm>
        </p:spPr>
      </p:pic>
      <p:sp>
        <p:nvSpPr>
          <p:cNvPr id="24" name="Marcador de posición de texto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891063" y="3639417"/>
            <a:ext cx="2383765" cy="365125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MX" sz="1400" dirty="0"/>
              <a:t>Sistemas de Asistencia Médica</a:t>
            </a:r>
          </a:p>
        </p:txBody>
      </p:sp>
      <p:sp>
        <p:nvSpPr>
          <p:cNvPr id="19" name="Marcador de posición de texto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57567" y="3953422"/>
            <a:ext cx="2383765" cy="1126085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MX" dirty="0"/>
              <a:t> Plataformas que ayudan a los médicos a tomar decisiones informadas basadas en grandes volúmenes de datos médicos.</a:t>
            </a:r>
          </a:p>
        </p:txBody>
      </p:sp>
      <p:pic>
        <p:nvPicPr>
          <p:cNvPr id="77" name="Marcador de posición de imagen 76" descr="Esquema de preguntas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499161" y="2847098"/>
            <a:ext cx="603504" cy="603504"/>
          </a:xfrm>
        </p:spPr>
      </p:pic>
      <p:sp>
        <p:nvSpPr>
          <p:cNvPr id="25" name="Marcador de posición de texto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25655" y="3639417"/>
            <a:ext cx="2383765" cy="365125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s-MX" sz="1400" dirty="0"/>
              <a:t>Vehículos Autónomos</a:t>
            </a:r>
          </a:p>
        </p:txBody>
      </p:sp>
      <p:sp>
        <p:nvSpPr>
          <p:cNvPr id="20" name="Marcador de posición de texto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09029" y="3953422"/>
            <a:ext cx="2383765" cy="1126085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MX" dirty="0"/>
              <a:t> Coches que pueden navegar y tomar decisiones en tiempo real para garantizar la seguridad y eficiencia en la conducción.</a:t>
            </a:r>
          </a:p>
        </p:txBody>
      </p:sp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8/06/20XX</a:t>
            </a:r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PRESENTACIÓN DE LANZAMIENTO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MX" smtClean="0"/>
              <a:pPr rtl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Una mujer usando lentes de realidad virtual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397414"/>
            <a:ext cx="6456836" cy="6128074"/>
          </a:xfr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14045"/>
            <a:ext cx="6096000" cy="6128074"/>
          </a:xfrm>
        </p:spPr>
        <p:txBody>
          <a:bodyPr rtlCol="0">
            <a:normAutofit/>
          </a:bodyPr>
          <a:lstStyle/>
          <a:p>
            <a:pPr rtl="0"/>
            <a:r>
              <a:rPr lang="es-MX" sz="2500" spc="200" dirty="0"/>
              <a:t>Técnicas Utilizadas</a:t>
            </a:r>
          </a:p>
        </p:txBody>
      </p:sp>
      <p:sp>
        <p:nvSpPr>
          <p:cNvPr id="57" name="Marcador de posición de texto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6" y="1854749"/>
            <a:ext cx="4898330" cy="1291638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Aprendizaje Supervisado: El agente aprende a partir de ejemplos etiquetados proporcionados por un supervisor.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Aprendizaje No Supervisado: El agente identifica patrones y estructuras en los datos sin etiquetas previas.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Aprendizaje por Refuerzo: El agente aprende a través de la interacción con el entorno, recibiendo recompensas o castigos según sus acciones.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Lógica Difusa: Permite manejar la incertidumbre y la imprecisión en la toma de decisiones.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Algoritmos Genéticos: Utilizados para optimizar soluciones a problemas complejos mediante técnicas inspiradas en la evolución biológica.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MX" smtClean="0"/>
              <a:pPr rtl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posición de imagen 18" descr="Una mujer mirando una pantalla con pequeñas escrituras y gráficos flotantes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ítulo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5615"/>
            <a:ext cx="6007099" cy="4784742"/>
          </a:xfrm>
        </p:spPr>
        <p:txBody>
          <a:bodyPr rtlCol="0"/>
          <a:lstStyle/>
          <a:p>
            <a:pPr rtl="0"/>
            <a:r>
              <a:rPr lang="es-MX" dirty="0"/>
              <a:t>¿Qué lenguajes usan?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5278082" cy="1185564"/>
          </a:xfrm>
        </p:spPr>
        <p:txBody>
          <a:bodyPr rtlCol="0">
            <a:noAutofit/>
          </a:bodyPr>
          <a:lstStyle/>
          <a:p>
            <a:pPr rtl="0"/>
            <a:r>
              <a:rPr lang="es-MX" dirty="0"/>
              <a:t>Los agentes deliberantes híbridos de la IA pueden utilizar una variedad de lenguajes de programación y herramientas, dependiendo de los requisitos específicos del sistema y las técnicas de IA que se estén implementando. Aquí hay algunos de los lenguajes más comunes:</a:t>
            </a:r>
          </a:p>
          <a:p>
            <a:pPr rtl="0"/>
            <a:endParaRPr lang="es-MX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Python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Java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C++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/>
              <a:t>Lisp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dirty="0" err="1"/>
              <a:t>Prolog</a:t>
            </a:r>
            <a:r>
              <a:rPr lang="es-MX" dirty="0"/>
              <a:t> 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8/06/20XX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PRESENTACIÓN DE LANZAMIENTO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MX" smtClean="0"/>
              <a:pPr rtl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Una mujer mirando una pantalla con pequeñas escrituras y gráficos flotantes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ítulo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Resumen</a:t>
            </a:r>
          </a:p>
        </p:txBody>
      </p:sp>
      <p:sp>
        <p:nvSpPr>
          <p:cNvPr id="11" name="Marcador de posición de texto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607206"/>
          </a:xfrm>
        </p:spPr>
        <p:txBody>
          <a:bodyPr rtlCol="0"/>
          <a:lstStyle/>
          <a:p>
            <a:pPr rtl="0"/>
            <a:r>
              <a:rPr lang="es-MX" sz="1300" dirty="0"/>
              <a:t>Los agentes deliberantes híbridos de la IA representan un avance significativo en la capacidad de los sistemas de inteligencia artificial para manejar tareas complejas y dinámicas. Su capacidad para integrar múltiples técnicas y adaptarse a nuevos entornos los hace valiosos en una amplia gama de aplicaciones.</a:t>
            </a:r>
          </a:p>
        </p:txBody>
      </p:sp>
      <p:sp>
        <p:nvSpPr>
          <p:cNvPr id="14" name="Marcador de posición de fecha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8/06/20XX</a:t>
            </a:r>
          </a:p>
        </p:txBody>
      </p:sp>
      <p:sp>
        <p:nvSpPr>
          <p:cNvPr id="15" name="Marcador de posición de pie de página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PRESENTACIÓN DE LANZAMIENTO</a:t>
            </a:r>
          </a:p>
        </p:txBody>
      </p:sp>
      <p:sp>
        <p:nvSpPr>
          <p:cNvPr id="16" name="Marcador de posición de número de diapositiva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s-MX" smtClean="0"/>
              <a:pPr rtl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12_TF33781529_Win32" id="{ABFC0701-90B4-43BC-82BB-2D4F89AC5066}" vid="{457DC3FA-26F0-4431-B72E-34809900310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promocional de tecnología</Template>
  <TotalTime>52</TotalTime>
  <Words>601</Words>
  <Application>Microsoft Office PowerPoint</Application>
  <PresentationFormat>Panorámica</PresentationFormat>
  <Paragraphs>85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Posterama</vt:lpstr>
      <vt:lpstr>Tema de Office</vt:lpstr>
      <vt:lpstr>AGENTES Deliberantes hibridos</vt:lpstr>
      <vt:lpstr>¿Qué son los agentes de ia?</vt:lpstr>
      <vt:lpstr>¿Qué son los agentes deliberantes híbridos?</vt:lpstr>
      <vt:lpstr>¿Para que sirven?</vt:lpstr>
      <vt:lpstr>Características</vt:lpstr>
      <vt:lpstr>Ejemplos de Implementación</vt:lpstr>
      <vt:lpstr>Técnicas Utilizadas</vt:lpstr>
      <vt:lpstr>¿Qué lenguajes usan?</vt:lpstr>
      <vt:lpstr>Resumen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JESUS ANTONIO AGUILAR FELIX</dc:creator>
  <cp:lastModifiedBy>JESUS ANTONIO AGUILAR FELIX</cp:lastModifiedBy>
  <cp:revision>1</cp:revision>
  <dcterms:created xsi:type="dcterms:W3CDTF">2025-02-16T14:53:23Z</dcterms:created>
  <dcterms:modified xsi:type="dcterms:W3CDTF">2025-02-16T15:45:30Z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